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67" r:id="rId2"/>
    <p:sldId id="256" r:id="rId3"/>
    <p:sldId id="258" r:id="rId4"/>
    <p:sldId id="259" r:id="rId5"/>
    <p:sldId id="261" r:id="rId6"/>
    <p:sldId id="262" r:id="rId7"/>
    <p:sldId id="264" r:id="rId8"/>
    <p:sldId id="265" r:id="rId9"/>
  </p:sldIdLst>
  <p:sldSz cx="14630400" cy="8229600"/>
  <p:notesSz cx="8229600" cy="14630400"/>
  <p:embeddedFontLst>
    <p:embeddedFont>
      <p:font typeface="Bricolage Grotesque Semi Bold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Inter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5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596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270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64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 </a:t>
            </a:r>
            <a:r>
              <a:rPr lang="en-US" sz="4450" dirty="0" err="1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classkart</a:t>
            </a:r>
            <a:r>
              <a:rPr lang="en-US" sz="4450" dirty="0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 RWANDA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b="1" dirty="0" smtClean="0"/>
              <a:t>Group 16</a:t>
            </a:r>
            <a:endParaRPr lang="en-US" sz="2400" dirty="0" smtClean="0"/>
          </a:p>
          <a:p>
            <a:r>
              <a:rPr lang="en-US" sz="2400" b="1" dirty="0" err="1" smtClean="0"/>
              <a:t>Nkurunziza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Fidele</a:t>
            </a:r>
            <a:r>
              <a:rPr lang="en-US" sz="2400" dirty="0" smtClean="0"/>
              <a:t> — Registration Number: </a:t>
            </a:r>
            <a:r>
              <a:rPr lang="en-US" sz="2400" b="1" dirty="0" smtClean="0"/>
              <a:t>1CUR12AKO2462</a:t>
            </a:r>
            <a:endParaRPr lang="en-US" sz="2400" dirty="0" smtClean="0"/>
          </a:p>
          <a:p>
            <a:r>
              <a:rPr lang="en-US" sz="2400" b="1" dirty="0" err="1" smtClean="0"/>
              <a:t>Umubyeyi</a:t>
            </a:r>
            <a:r>
              <a:rPr lang="en-US" sz="2400" b="1" dirty="0" smtClean="0"/>
              <a:t> Alice</a:t>
            </a:r>
            <a:r>
              <a:rPr lang="en-US" sz="2400" dirty="0" smtClean="0"/>
              <a:t> — Registration Number: </a:t>
            </a:r>
            <a:r>
              <a:rPr lang="en-US" sz="2400" b="1" dirty="0" smtClean="0"/>
              <a:t>1CUR23AK07387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6184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69164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err="1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ClassKart</a:t>
            </a:r>
            <a:r>
              <a:rPr lang="en-US" sz="4450" dirty="0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 RWANDA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4058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 smtClean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Empowering </a:t>
            </a:r>
            <a:r>
              <a:rPr lang="en-US" sz="22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Learning Through </a:t>
            </a:r>
            <a:r>
              <a:rPr lang="en-US" sz="2200" dirty="0" smtClean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innovative online platform transforming how students, teachers, parents, and schools access affordable, authentic educational materials across Rwanda.</a:t>
            </a:r>
            <a:endParaRPr lang="en-US" sz="175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6960" y="-374213"/>
            <a:ext cx="768096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3573"/>
            <a:ext cx="735234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Our </a:t>
            </a:r>
            <a:r>
              <a:rPr lang="en-US" sz="3550" dirty="0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Solution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074783"/>
            <a:ext cx="76042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 smtClean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ClassKart</a:t>
            </a:r>
            <a:r>
              <a:rPr lang="en-US" sz="1750" dirty="0" smtClean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connects the entire educational community through a secure, trusted online marketplace. We bridge the gap between students, teachers, parents, schools, and local suppliers—making educational resources accessible, affordable, and reliable nationwide.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3046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Mission: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Make quality learning materials available to every Rwandan student, regardless of location or circumstance.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25861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5350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What We Offer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1644253" y="3000613"/>
            <a:ext cx="30394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Textbooks &amp; Materials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491032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 selection of approved textbooks, workbooks, and reference materials for all grade levels.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07348" y="3000613"/>
            <a:ext cx="29722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Stationery &amp; Supplies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491032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Quality notebooks, pens, pencils, and learning tools from verified local and national suppliers.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1644253" y="51680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School Uniforms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658445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Verified uniforms and accessories meeting school specifications, sourced from authentic tailors.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8307348" y="51680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658445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0576"/>
            <a:ext cx="787253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Smart Technology, Designed for You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61342"/>
            <a:ext cx="6407944" cy="1143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068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Browse &amp; Discover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559016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our catalog by grade, subject, and school requirements with detailed descriptions and reviews.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1821180"/>
            <a:ext cx="6408063" cy="11430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55362" y="27284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Add to Cart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655362" y="3218855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multiple items and review your selections before proceeding to checkout.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078611"/>
            <a:ext cx="6407944" cy="11430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985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Secure Checkout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476286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delivery details and choose your preferred payment method </a:t>
            </a:r>
            <a:r>
              <a:rPr lang="en-US" sz="1750" dirty="0" smtClean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safely.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4738449"/>
            <a:ext cx="6408063" cy="11430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55362" y="56457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Receive &amp; Enjoy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655362" y="6136124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your materials delivered locally or pick up at designated school locations.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425" y="576263"/>
            <a:ext cx="6875859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 smtClean="0">
                <a:solidFill>
                  <a:srgbClr val="2C2926"/>
                </a:solidFill>
                <a:latin typeface="Bricolage Grotesque Semi Bold" pitchFamily="34" charset="0"/>
              </a:rPr>
              <a:t>Marketing Strategy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33425" y="1624013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How We Connect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3425" y="2160984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Facebook, Instagram, and LinkedIn promotion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3425" y="2569607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Direct partnerships with schools and institutions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3425" y="2978229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Referral bonuses for students and parents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33425" y="3386852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Back-to-school seasonal campaigns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33425" y="3795474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SEO optimization for easy discovery online</a:t>
            </a:r>
            <a:endParaRPr lang="en-US" sz="16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447" y="1650206"/>
            <a:ext cx="6326148" cy="63261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37636"/>
            <a:ext cx="543948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Why Choose </a:t>
            </a:r>
            <a:r>
              <a:rPr lang="en-US" sz="3550" dirty="0" err="1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</a:t>
            </a:r>
            <a:r>
              <a:rPr lang="en-US" sz="3550" dirty="0" err="1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lassKart</a:t>
            </a:r>
            <a:r>
              <a:rPr lang="en-US" sz="3550" dirty="0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?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944773"/>
            <a:ext cx="7556421" cy="3247073"/>
          </a:xfrm>
          <a:prstGeom prst="roundRect">
            <a:avLst>
              <a:gd name="adj" fmla="val 2934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952393"/>
            <a:ext cx="7541181" cy="807958"/>
          </a:xfrm>
          <a:prstGeom prst="roundRect">
            <a:avLst>
              <a:gd name="adj" fmla="val 11791"/>
            </a:avLst>
          </a:prstGeom>
          <a:solidFill>
            <a:srgbClr val="2D6A4F"/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31792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Trusted &amp; Verified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6287810" y="3760351"/>
            <a:ext cx="7541181" cy="807958"/>
          </a:xfrm>
          <a:prstGeom prst="rect">
            <a:avLst/>
          </a:prstGeom>
          <a:solidFill>
            <a:srgbClr val="2D6A4F"/>
          </a:solidFill>
          <a:ln/>
        </p:spPr>
      </p:sp>
      <p:sp>
        <p:nvSpPr>
          <p:cNvPr id="8" name="Shape 5"/>
          <p:cNvSpPr/>
          <p:nvPr/>
        </p:nvSpPr>
        <p:spPr>
          <a:xfrm>
            <a:off x="6287810" y="3760351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468368"/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39871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Affordable Prices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6287810" y="4568309"/>
            <a:ext cx="7541181" cy="807958"/>
          </a:xfrm>
          <a:prstGeom prst="rect">
            <a:avLst/>
          </a:prstGeom>
          <a:solidFill>
            <a:srgbClr val="2D6A4F"/>
          </a:solidFill>
          <a:ln/>
        </p:spPr>
      </p:sp>
      <p:sp>
        <p:nvSpPr>
          <p:cNvPr id="11" name="Shape 8"/>
          <p:cNvSpPr/>
          <p:nvPr/>
        </p:nvSpPr>
        <p:spPr>
          <a:xfrm>
            <a:off x="6287810" y="4568309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468368"/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4795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Fast Delivery</a:t>
            </a:r>
            <a:endParaRPr lang="en-US" sz="2200" dirty="0"/>
          </a:p>
        </p:txBody>
      </p:sp>
      <p:sp>
        <p:nvSpPr>
          <p:cNvPr id="13" name="Shape 10"/>
          <p:cNvSpPr/>
          <p:nvPr/>
        </p:nvSpPr>
        <p:spPr>
          <a:xfrm>
            <a:off x="6287810" y="5376267"/>
            <a:ext cx="7541181" cy="807958"/>
          </a:xfrm>
          <a:prstGeom prst="rect">
            <a:avLst/>
          </a:prstGeom>
          <a:solidFill>
            <a:srgbClr val="2D6A4F"/>
          </a:solidFill>
          <a:ln/>
        </p:spPr>
      </p:sp>
      <p:sp>
        <p:nvSpPr>
          <p:cNvPr id="14" name="Shape 11"/>
          <p:cNvSpPr/>
          <p:nvPr/>
        </p:nvSpPr>
        <p:spPr>
          <a:xfrm>
            <a:off x="6287810" y="5376267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468368"/>
          </a:solidFill>
          <a:ln/>
        </p:spPr>
      </p:sp>
      <p:sp>
        <p:nvSpPr>
          <p:cNvPr id="15" name="Text 12"/>
          <p:cNvSpPr/>
          <p:nvPr/>
        </p:nvSpPr>
        <p:spPr>
          <a:xfrm>
            <a:off x="6514624" y="56030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Local Support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331" y="586026"/>
            <a:ext cx="7663339" cy="39665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400"/>
              </a:lnSpc>
              <a:buNone/>
            </a:pPr>
            <a:r>
              <a:rPr lang="en-US" sz="8300" dirty="0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Join</a:t>
            </a:r>
          </a:p>
          <a:p>
            <a:pPr marL="0" indent="0" algn="l">
              <a:lnSpc>
                <a:spcPts val="10400"/>
              </a:lnSpc>
              <a:buNone/>
            </a:pPr>
            <a:r>
              <a:rPr lang="en-US" sz="8300" dirty="0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 </a:t>
            </a:r>
            <a:r>
              <a:rPr lang="en-US" sz="8300" dirty="0" err="1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ClassKart</a:t>
            </a:r>
            <a:r>
              <a:rPr lang="en-US" sz="8300" dirty="0" smtClean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 </a:t>
            </a:r>
            <a:r>
              <a:rPr lang="en-US" sz="8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Today</a:t>
            </a:r>
            <a:endParaRPr lang="en-US" sz="8300" dirty="0"/>
          </a:p>
        </p:txBody>
      </p:sp>
      <p:sp>
        <p:nvSpPr>
          <p:cNvPr id="4" name="Text 1"/>
          <p:cNvSpPr/>
          <p:nvPr/>
        </p:nvSpPr>
        <p:spPr>
          <a:xfrm>
            <a:off x="740331" y="5081349"/>
            <a:ext cx="2644259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📧</a:t>
            </a:r>
            <a:r>
              <a:rPr lang="en-US" sz="20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 Email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740331" y="5623322"/>
            <a:ext cx="35736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 smtClean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info@classkart.rw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4837628" y="5081349"/>
            <a:ext cx="2644259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🌐</a:t>
            </a:r>
            <a:r>
              <a:rPr lang="en-US" sz="20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 Visit Us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4837628" y="5623322"/>
            <a:ext cx="3573661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 smtClean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www.classkart.rw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40331" y="6390084"/>
            <a:ext cx="766333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Empowering Learning Through Access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40331" y="6966466"/>
            <a:ext cx="7663339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Making quality education affordable and accessible for every Rwandan student, teacher, parent, and school.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323</Words>
  <Application>Microsoft Office PowerPoint</Application>
  <PresentationFormat>Custom</PresentationFormat>
  <Paragraphs>54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Bricolage Grotesque Semi Bold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Developer</dc:creator>
  <cp:lastModifiedBy>Alice LION KNG</cp:lastModifiedBy>
  <cp:revision>12</cp:revision>
  <dcterms:created xsi:type="dcterms:W3CDTF">2025-11-07T18:02:57Z</dcterms:created>
  <dcterms:modified xsi:type="dcterms:W3CDTF">2025-11-08T10:40:08Z</dcterms:modified>
</cp:coreProperties>
</file>